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3174" y="-5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Cappello a secchiello in RPET personalizzabile con grafica in sublimazione su tutta la superficie.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Pallone da spiaggia in lucido PVC riciclato. Dimensioni sgonfie: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Telo mare pareo a righe tricolore in 100% cotone, da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Affari da non perdere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4033864"/>
            <a:ext cx="553107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it-IT" sz="1100" dirty="0">
                <a:solidFill>
                  <a:schemeClr val="bg1"/>
                </a:solidFill>
              </a:rPr>
              <a:t>Dagli originali ventagli e cappelli in paglia alle vivaci borse frigo e agli occhiali da sole più alla moda, scopri la nostra collezione completa di accessori da spiaggia, tutti a prezzi scontatissimi. Che si tratti di un picnic aziendale, di un festival musicale o di un omaggio in riva al mare, questi articoli sono pensati per far brillare qualsiasi marchio.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Borsa frigo in 100% cotone e juta laminata con imbottitura in alluminio e scomparto con zip.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Occhiali da sole in plastica con protezione UV 400 ed astine personalizzabili con resina epossidica.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Ventaglio in carta con stecche in bambù.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208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2025-06-23T13:54:27Z</dcterms:modified>
  <cp:category/>
</cp:coreProperties>
</file>